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BD4B-1017-461D-B9DA-98FABACE517E}" type="datetimeFigureOut">
              <a:rPr lang="en-US" smtClean="0"/>
              <a:pPr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CC89C-FF9B-4BDA-B11F-34E31A4AA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oppr.com/guides/english/tenses/introduction-to-tense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676399"/>
          </a:xfrm>
        </p:spPr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Precie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writing</a:t>
            </a:r>
            <a:endParaRPr lang="en-US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English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Kharkhoda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Sonepat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Haryana</a:t>
            </a:r>
          </a:p>
          <a:p>
            <a:endParaRPr lang="en-US" dirty="0"/>
          </a:p>
        </p:txBody>
      </p:sp>
      <p:pic>
        <p:nvPicPr>
          <p:cNvPr id="4" name="Picture 3" descr="kanya-mahavidyalaya-girls-college-9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905000"/>
            <a:ext cx="175260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What is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a short summary of a paragraph. But writing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more than just making the paragraphs short. Writing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requires skill so that you do not miss out a point and capture all the main essence in one single small paragraph. Therefore, for writing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you need to follow a particular set of rules and that is why it is important to understand the Rules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Motive of 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Precie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writing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motive of writing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to make the reader understand the main essence of the paragraph in a shorter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Do’s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Start your </a:t>
            </a:r>
            <a:r>
              <a:rPr lang="en-US" sz="4900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 with the main idea so that reader can quickly understand the essence of the </a:t>
            </a:r>
            <a:r>
              <a:rPr lang="en-US" sz="4900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He/she will know beforehand as to what should they expect in the written </a:t>
            </a:r>
            <a:r>
              <a:rPr lang="en-US" sz="4900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While writing a </a:t>
            </a:r>
            <a:r>
              <a:rPr lang="en-US" sz="4900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, make a suitable environment where all the points can be described and discussed equally.</a:t>
            </a:r>
          </a:p>
          <a:p>
            <a:pPr algn="just"/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As the main idea or the essence is established, you can follow it up with some methods, facts, points,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/>
              <a:t>As a </a:t>
            </a:r>
            <a:r>
              <a:rPr lang="en-US" dirty="0" err="1" smtClean="0"/>
              <a:t>precis</a:t>
            </a:r>
            <a:r>
              <a:rPr lang="en-US" dirty="0" smtClean="0"/>
              <a:t> is concise, compress it and make sure that the length is available for you to retain the important data, keywords, and the concept.</a:t>
            </a:r>
          </a:p>
          <a:p>
            <a:pPr algn="just"/>
            <a:r>
              <a:rPr lang="en-US" dirty="0" smtClean="0"/>
              <a:t>Removing the irrelevant data or sentence is as important as writing the relevant points.</a:t>
            </a:r>
          </a:p>
          <a:p>
            <a:pPr algn="just"/>
            <a:r>
              <a:rPr lang="en-US" dirty="0" smtClean="0"/>
              <a:t>Thus, identify the superfluous data and facts and keep the core idea of the work only in the </a:t>
            </a:r>
            <a:r>
              <a:rPr lang="en-US" dirty="0" err="1" smtClean="0"/>
              <a:t>precis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If you are mentioning anything related to history or any historical data than make sure that it is written in the past </a:t>
            </a:r>
            <a:r>
              <a:rPr lang="en-US" dirty="0" smtClean="0">
                <a:hlinkClick r:id="rId2"/>
              </a:rPr>
              <a:t>tense</a:t>
            </a:r>
            <a:r>
              <a:rPr lang="en-US" dirty="0" smtClean="0"/>
              <a:t> only.</a:t>
            </a:r>
          </a:p>
          <a:p>
            <a:pPr algn="just"/>
            <a:r>
              <a:rPr lang="en-US" dirty="0" smtClean="0"/>
              <a:t>Also, remember to put the purpose as to why you are writing a </a:t>
            </a:r>
            <a:r>
              <a:rPr lang="en-US" dirty="0" err="1" smtClean="0"/>
              <a:t>precis</a:t>
            </a:r>
            <a:r>
              <a:rPr lang="en-US" dirty="0" smtClean="0"/>
              <a:t> in the writing piece.</a:t>
            </a:r>
          </a:p>
          <a:p>
            <a:pPr algn="just"/>
            <a:r>
              <a:rPr lang="en-US" dirty="0" smtClean="0"/>
              <a:t>This will help the reader understand what you wrote in the </a:t>
            </a:r>
            <a:r>
              <a:rPr lang="en-US" dirty="0" err="1" smtClean="0"/>
              <a:t>precis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Dont’s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 is a formal way of writing a shorter form of the given paragraph.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So, even though you have read and understood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well, do not form your own opinions.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You cannot insert your own remarks and criticism in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Always take the fact and data that is given in the paragraph only.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Also, during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writing, you cannot insert a question. If for any reason you need to insert make it in the form of a statement.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For a </a:t>
            </a:r>
            <a:r>
              <a:rPr lang="en-US" dirty="0" err="1"/>
              <a:t>precis</a:t>
            </a:r>
            <a:r>
              <a:rPr lang="en-US" dirty="0"/>
              <a:t> writing, avoid using contractions and abbreviations.</a:t>
            </a:r>
          </a:p>
          <a:p>
            <a:pPr algn="just"/>
            <a:r>
              <a:rPr lang="en-US" dirty="0"/>
              <a:t>Write the full form of any given words only.</a:t>
            </a:r>
          </a:p>
          <a:p>
            <a:pPr algn="just"/>
            <a:r>
              <a:rPr lang="en-US" dirty="0"/>
              <a:t>Avoid being jerky. This will show that you have not understood the passage properly and have started writing a </a:t>
            </a:r>
            <a:r>
              <a:rPr lang="en-US" dirty="0" err="1"/>
              <a:t>precis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How Good 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Can Be?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should be precise and clear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writing is not just lifting the words from the original paragraph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should be written in a precise manner in your own words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should be a summary or a miniature version of the original paragraph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precis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must be logically connected and should have a good flow of words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should be coherent and for this, it can use the linking words such as and, because, therefore,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8796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6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519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Precie writing</vt:lpstr>
      <vt:lpstr>What is a Precis </vt:lpstr>
      <vt:lpstr>Motive of Precie writing</vt:lpstr>
      <vt:lpstr>Do’s of Precis Writing </vt:lpstr>
      <vt:lpstr>Slide 5</vt:lpstr>
      <vt:lpstr>Dont’s of Precis Writing </vt:lpstr>
      <vt:lpstr>Slide 7</vt:lpstr>
      <vt:lpstr>How Good a Precis Can Be? 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Precie writing</dc:title>
  <dc:creator>ASUS</dc:creator>
  <cp:lastModifiedBy>ASUS</cp:lastModifiedBy>
  <cp:revision>3</cp:revision>
  <dcterms:created xsi:type="dcterms:W3CDTF">2020-03-28T11:01:30Z</dcterms:created>
  <dcterms:modified xsi:type="dcterms:W3CDTF">2020-03-29T15:47:03Z</dcterms:modified>
</cp:coreProperties>
</file>